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3" r:id="rId1"/>
  </p:sldMasterIdLst>
  <p:sldIdLst>
    <p:sldId id="256" r:id="rId2"/>
    <p:sldId id="271" r:id="rId3"/>
    <p:sldId id="273" r:id="rId4"/>
    <p:sldId id="274" r:id="rId5"/>
    <p:sldId id="267" r:id="rId6"/>
    <p:sldId id="264" r:id="rId7"/>
    <p:sldId id="29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51DE4-FDAB-4607-8A1B-0E8765F35C2A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2DB5-AF58-4CFA-AB4E-40335F5B99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F9437-A7BC-465D-97FC-8AE210313437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F2FA6-7222-4318-9F13-F8C425A596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6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377FD-96B7-46E3-990D-6DFC55D39B44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9FAE7-4A49-44CA-9441-433C9F25B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01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DDF9F-1A4F-447F-8B57-C3FE2EBB82EB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09E07-FE8F-4B61-9530-8DD4562C3A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3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DAD9C-EC64-4F32-851B-C6E8A015AD28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AB756-2DDC-4409-A80A-14D201CAE1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35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79B2B-F553-4433-9390-00CE94063645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20AB6-E7C2-402E-8759-34BA2D97E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1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0C249-2911-4AB1-B3E9-6907D5E01801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7802-4FB5-4ED6-9C1A-A27E7D8E2C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2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A5A2D-EC22-41D3-9C2A-A3ECAEA16B3F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71F18-3943-40D8-B786-7C8FE76A5C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11B3C-64CE-4A95-A094-EC33150AFF02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30D2C-CCD6-42AA-AA16-E5F79D7404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9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A75B1-4CDA-4278-B5F1-00CB45247492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A240-E220-439B-AE1E-4527F04710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78CDE-597A-43DD-863A-B7CF9C018B2F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1693D-BF13-430E-990D-FAE1606827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005A5-B91E-473D-84AF-6371065D0606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B59C1-000E-40DF-B6E2-BB931D9267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8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2E242-9216-4366-B303-505E18C7B7A9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B237D-5783-48A2-A0B0-34592672FA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B6FFA-B199-4654-9E90-13858E9F583A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67CB-1514-4606-8559-09EE1F0114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3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FD1CF-1116-41A3-8550-622CD0A7C18F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1DF33-E6C9-4966-A9CE-68950A8CF0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7E441-5FFF-4C8E-B449-19680CB05B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720C5-3471-464A-AF96-7D98E2B0104E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0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EEEB20-337E-40BD-8AC7-C4CFD3357DF3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6378740-D1D6-4D51-A0B6-08BD69C5D4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0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38" y="431800"/>
            <a:ext cx="7767637" cy="47164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" y="177800"/>
            <a:ext cx="10998200" cy="5592763"/>
          </a:xfrm>
        </p:spPr>
        <p:txBody>
          <a:bodyPr rtlCol="0"/>
          <a:lstStyle/>
          <a:p>
            <a:pPr algn="ctr" fontAlgn="auto">
              <a:defRPr/>
            </a:pP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 выполнении в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плана противодействия коррупции в администрации Нижнесергинского городского поселения  </a:t>
            </a: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5150" y="4400550"/>
            <a:ext cx="25273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88900"/>
            <a:ext cx="10985500" cy="16748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экспертиза нормативных правовых актов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609725"/>
            <a:ext cx="11176000" cy="4638675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Нижнесергинского района и независимым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 для проведения антикоррупционной экспертизы нормативных правовых актов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 направлены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экспертного заключения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 постановлений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независимой антикоррупционной экспертизы нормативных правовых актов разработчиком которых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являлась администрация,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заключения независимых экспертов не поступали.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fontAlgn="auto">
              <a:buFont typeface="Wingdings 3" pitchFamily="18" charset="2"/>
              <a:buNone/>
              <a:defRPr/>
            </a:pP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3" y="0"/>
            <a:ext cx="10117137" cy="30241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в сфере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коррупционных и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63" y="3024188"/>
            <a:ext cx="11231562" cy="1560512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Нарушений установленного срока и порядка представления и опубликования сведений о доходах, расходах, об имуществе и обязательствах имущественного характера за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2021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 в администрации Нижнесергинского городского поселения не выявлено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24779"/>
              </p:ext>
            </p:extLst>
          </p:nvPr>
        </p:nvGraphicFramePr>
        <p:xfrm>
          <a:off x="740214" y="4365938"/>
          <a:ext cx="9293077" cy="213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788"/>
                <a:gridCol w="2316657"/>
                <a:gridCol w="2168316"/>
                <a:gridCol w="2168316"/>
              </a:tblGrid>
              <a:tr h="766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представляющие сведения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 за 2019 год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Обязаны представлять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Представили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сведений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служащие </a:t>
                      </a:r>
                    </a:p>
                    <a:p>
                      <a:pPr algn="ctr"/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установленный срок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13" y="452438"/>
            <a:ext cx="1023461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</a:t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13" y="2730500"/>
            <a:ext cx="11885612" cy="3881438"/>
          </a:xfrm>
        </p:spPr>
        <p:txBody>
          <a:bodyPr rtlCol="0">
            <a:noAutofit/>
          </a:bodyPr>
          <a:lstStyle/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«телефону доверия» принимается и рассматривается информация о фактах: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проявлений в действиях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администрации Нижнесергинского городского 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в действиях муниципальных служащих администрации Нижнесергинского городского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несоблюдения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запретов;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обращения по факту коррупции не поступали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" y="82550"/>
            <a:ext cx="10210800" cy="18161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за соблюдением требований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663" y="1898650"/>
            <a:ext cx="11955462" cy="4830763"/>
          </a:xfrm>
        </p:spPr>
        <p:txBody>
          <a:bodyPr anchor="ctr"/>
          <a:lstStyle/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контроль обеспечен путем открытости, В исполнении антикоррупционного законодательства в сфере осуществления государственных и муниципальных закупок (Федеральный закон от 05.04.2013 №44-ФЗ «О контрактной системе в сфере закупок товаров, работ, услуг для обеспечения государственных и муниципальных нужд») нарушений в </a:t>
            </a:r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году не выявлено. </a:t>
            </a:r>
          </a:p>
          <a:p>
            <a:pPr algn="just"/>
            <a:endParaRPr lang="ru-RU" dirty="0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Размещение госзаказов осуществляется в соответствии с Федеральным законом от 05 апреля 2013 года № 44-ФЗ «О контрактной системе в сфере закупок товаров, работ, услуг для обеспечения государственных и муниципальных нужд», а также в строгом соответствии с планом закупок.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00038"/>
            <a:ext cx="11555413" cy="6073775"/>
          </a:xfrm>
        </p:spPr>
        <p:txBody>
          <a:bodyPr anchor="t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координации работы по противодействию коррупции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Нижнесергинском городском поселении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Нижнесергинского городского поселения ежеквартально проводятся заседания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координации работы по противодействию коррупции в Нижнесергинском городском поселении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планом работы комиссии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коррупционных и иных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в рамках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впервые поступающими на муниципальную службу, проводилась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разъяснению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положений законодательства о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и антикоррупционного законодательства в части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и урегулирования конфликта интересов.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91925" y="106363"/>
            <a:ext cx="322263" cy="38893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" y="198438"/>
            <a:ext cx="11699875" cy="12398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антикоррупционной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5" y="1438275"/>
            <a:ext cx="11349038" cy="4198938"/>
          </a:xfrm>
        </p:spPr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В разделе «Противодействие коррупции» официального сайта Нижнесергинского поселения , а так же на информационном стенде по противодействию коррупции регулярно размещалась и обновлялась информация по противодействию коррупции, НПА в сфере противодействия коррупции, иные материалы по противодействию коррупции в органе местного самоуправления. </a:t>
            </a:r>
          </a:p>
          <a:p>
            <a:pPr marL="342900" indent="-342900" algn="just">
              <a:buFont typeface="Arial" charset="0"/>
              <a:buChar char="•"/>
            </a:pPr>
            <a:endParaRPr lang="ru-RU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 Все подразделы наполнены документами и регулярно обновляются. В целях проведения общественной антикоррупционной экспертизы нормативных правовых актов, проекты и принятые правовые акты размещаются на официальном сайте Нижнесергинского поселения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3205</TotalTime>
  <Words>433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Trebuchet MS</vt:lpstr>
      <vt:lpstr>Wingdings 3</vt:lpstr>
      <vt:lpstr>Грань</vt:lpstr>
      <vt:lpstr>Презентация PowerPoint</vt:lpstr>
      <vt:lpstr>Антикоррупционная экспертиза нормативных правовых актов администрации Нижнесергинского городского поселения </vt:lpstr>
      <vt:lpstr>Совершенствование работы в сфере профилактики коррупционных и иных правонарушений  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vt:lpstr>
      <vt:lpstr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  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vt:lpstr>
      <vt:lpstr> Контроль за соблюдением требований,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нужд»  </vt:lpstr>
      <vt:lpstr>Заседания комиссии по координации работы по противодействию коррупции в Нижнесергинском городском поселении       В администрации Нижнесергинского городского поселения ежеквартально проводятся заседания комиссии по координации работы по противодействию коррупции в Нижнесергинском городском поселении  в соответствие с планом работы комиссии на 2021 год.        В целях профилактики коррупционных и иных правонарушений в рамках комиссии, с лицами, впервые поступающими на муниципальную службу, проводилась работа по разъяснению основных положений законодательства о муниципальной службе и антикоррупционного законодательства в части предотвращения и урегулирования конфликта интересов.</vt:lpstr>
      <vt:lpstr>Информационное обеспечение антикоррупционной работы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52</cp:revision>
  <dcterms:created xsi:type="dcterms:W3CDTF">2020-02-03T03:33:22Z</dcterms:created>
  <dcterms:modified xsi:type="dcterms:W3CDTF">2022-02-01T11:36:29Z</dcterms:modified>
</cp:coreProperties>
</file>